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70" r:id="rId3"/>
    <p:sldId id="266" r:id="rId4"/>
    <p:sldId id="267" r:id="rId5"/>
    <p:sldId id="269" r:id="rId6"/>
    <p:sldId id="268" r:id="rId7"/>
    <p:sldId id="27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ableStyles" Target="tableStyle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theme" Target="theme/theme1.xml" /><Relationship Id="rId5" Type="http://schemas.openxmlformats.org/officeDocument/2006/relationships/slide" Target="slides/slide4.xml" /><Relationship Id="rId10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presProps" Target="presProps.xml" 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750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6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15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30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748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96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430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190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49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865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00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006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6375C73-EB3C-45C0-A30D-E4C719F84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Neon laser lights aligned to form a triangle">
            <a:extLst>
              <a:ext uri="{FF2B5EF4-FFF2-40B4-BE49-F238E27FC236}">
                <a16:creationId xmlns:a16="http://schemas.microsoft.com/office/drawing/2014/main" id="{E37A1B36-2380-5215-E940-1049A362C8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90000"/>
          </a:blip>
          <a:srcRect t="8941" r="-2" b="1057"/>
          <a:stretch/>
        </p:blipFill>
        <p:spPr>
          <a:xfrm>
            <a:off x="20" y="1"/>
            <a:ext cx="12191981" cy="685799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9BD4167-80BB-41C6-8923-8BB7C287B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307" y="1823454"/>
            <a:ext cx="5531319" cy="4424065"/>
          </a:xfrm>
          <a:custGeom>
            <a:avLst/>
            <a:gdLst>
              <a:gd name="connsiteX0" fmla="*/ 2612540 w 5531319"/>
              <a:gd name="connsiteY0" fmla="*/ 836 h 4424065"/>
              <a:gd name="connsiteX1" fmla="*/ 2946310 w 5531319"/>
              <a:gd name="connsiteY1" fmla="*/ 35548 h 4424065"/>
              <a:gd name="connsiteX2" fmla="*/ 3961099 w 5531319"/>
              <a:gd name="connsiteY2" fmla="*/ 303581 h 4424065"/>
              <a:gd name="connsiteX3" fmla="*/ 4854587 w 5531319"/>
              <a:gd name="connsiteY3" fmla="*/ 764502 h 4424065"/>
              <a:gd name="connsiteX4" fmla="*/ 5377812 w 5531319"/>
              <a:gd name="connsiteY4" fmla="*/ 1339732 h 4424065"/>
              <a:gd name="connsiteX5" fmla="*/ 5526197 w 5531319"/>
              <a:gd name="connsiteY5" fmla="*/ 1825829 h 4424065"/>
              <a:gd name="connsiteX6" fmla="*/ 5510557 w 5531319"/>
              <a:gd name="connsiteY6" fmla="*/ 2199398 h 4424065"/>
              <a:gd name="connsiteX7" fmla="*/ 5509795 w 5531319"/>
              <a:gd name="connsiteY7" fmla="*/ 2402839 h 4424065"/>
              <a:gd name="connsiteX8" fmla="*/ 5323519 w 5531319"/>
              <a:gd name="connsiteY8" fmla="*/ 3144890 h 4424065"/>
              <a:gd name="connsiteX9" fmla="*/ 4853061 w 5531319"/>
              <a:gd name="connsiteY9" fmla="*/ 3612932 h 4424065"/>
              <a:gd name="connsiteX10" fmla="*/ 4316358 w 5531319"/>
              <a:gd name="connsiteY10" fmla="*/ 3982940 h 4424065"/>
              <a:gd name="connsiteX11" fmla="*/ 3352556 w 5531319"/>
              <a:gd name="connsiteY11" fmla="*/ 4386771 h 4424065"/>
              <a:gd name="connsiteX12" fmla="*/ 2770206 w 5531319"/>
              <a:gd name="connsiteY12" fmla="*/ 4412201 h 4424065"/>
              <a:gd name="connsiteX13" fmla="*/ 2514888 w 5531319"/>
              <a:gd name="connsiteY13" fmla="*/ 4393637 h 4424065"/>
              <a:gd name="connsiteX14" fmla="*/ 1903166 w 5531319"/>
              <a:gd name="connsiteY14" fmla="*/ 4263562 h 4424065"/>
              <a:gd name="connsiteX15" fmla="*/ 948392 w 5531319"/>
              <a:gd name="connsiteY15" fmla="*/ 3794249 h 4424065"/>
              <a:gd name="connsiteX16" fmla="*/ 223633 w 5531319"/>
              <a:gd name="connsiteY16" fmla="*/ 2975526 h 4424065"/>
              <a:gd name="connsiteX17" fmla="*/ 39519 w 5531319"/>
              <a:gd name="connsiteY17" fmla="*/ 2401695 h 4424065"/>
              <a:gd name="connsiteX18" fmla="*/ 16251 w 5531319"/>
              <a:gd name="connsiteY18" fmla="*/ 2300991 h 4424065"/>
              <a:gd name="connsiteX19" fmla="*/ 11800 w 5531319"/>
              <a:gd name="connsiteY19" fmla="*/ 2053556 h 4424065"/>
              <a:gd name="connsiteX20" fmla="*/ 812849 w 5531319"/>
              <a:gd name="connsiteY20" fmla="*/ 651084 h 4424065"/>
              <a:gd name="connsiteX21" fmla="*/ 2066809 w 5531319"/>
              <a:gd name="connsiteY21" fmla="*/ 52586 h 4424065"/>
              <a:gd name="connsiteX22" fmla="*/ 2332045 w 5531319"/>
              <a:gd name="connsiteY22" fmla="*/ 14441 h 4424065"/>
              <a:gd name="connsiteX23" fmla="*/ 2612540 w 5531319"/>
              <a:gd name="connsiteY23" fmla="*/ 836 h 4424065"/>
              <a:gd name="connsiteX24" fmla="*/ 5468597 w 5531319"/>
              <a:gd name="connsiteY24" fmla="*/ 2088522 h 4424065"/>
              <a:gd name="connsiteX25" fmla="*/ 5471140 w 5531319"/>
              <a:gd name="connsiteY25" fmla="*/ 1826083 h 4424065"/>
              <a:gd name="connsiteX26" fmla="*/ 5327079 w 5531319"/>
              <a:gd name="connsiteY26" fmla="*/ 1361348 h 4424065"/>
              <a:gd name="connsiteX27" fmla="*/ 4833353 w 5531319"/>
              <a:gd name="connsiteY27" fmla="*/ 816507 h 4424065"/>
              <a:gd name="connsiteX28" fmla="*/ 4063456 w 5531319"/>
              <a:gd name="connsiteY28" fmla="*/ 400724 h 4424065"/>
              <a:gd name="connsiteX29" fmla="*/ 3972543 w 5531319"/>
              <a:gd name="connsiteY29" fmla="*/ 365631 h 4424065"/>
              <a:gd name="connsiteX30" fmla="*/ 3885571 w 5531319"/>
              <a:gd name="connsiteY30" fmla="*/ 334733 h 4424065"/>
              <a:gd name="connsiteX31" fmla="*/ 4355012 w 5531319"/>
              <a:gd name="connsiteY31" fmla="*/ 579880 h 4424065"/>
              <a:gd name="connsiteX32" fmla="*/ 5144618 w 5531319"/>
              <a:gd name="connsiteY32" fmla="*/ 1290779 h 4424065"/>
              <a:gd name="connsiteX33" fmla="*/ 5468597 w 5531319"/>
              <a:gd name="connsiteY33" fmla="*/ 2088522 h 4424065"/>
              <a:gd name="connsiteX34" fmla="*/ 2219771 w 5531319"/>
              <a:gd name="connsiteY34" fmla="*/ 85645 h 4424065"/>
              <a:gd name="connsiteX35" fmla="*/ 2181626 w 5531319"/>
              <a:gd name="connsiteY35" fmla="*/ 89333 h 4424065"/>
              <a:gd name="connsiteX36" fmla="*/ 1462971 w 5531319"/>
              <a:gd name="connsiteY36" fmla="*/ 303073 h 4424065"/>
              <a:gd name="connsiteX37" fmla="*/ 308697 w 5531319"/>
              <a:gd name="connsiteY37" fmla="*/ 1338461 h 4424065"/>
              <a:gd name="connsiteX38" fmla="*/ 65839 w 5531319"/>
              <a:gd name="connsiteY38" fmla="*/ 2064364 h 4424065"/>
              <a:gd name="connsiteX39" fmla="*/ 82114 w 5531319"/>
              <a:gd name="connsiteY39" fmla="*/ 2022150 h 4424065"/>
              <a:gd name="connsiteX40" fmla="*/ 423260 w 5531319"/>
              <a:gd name="connsiteY40" fmla="*/ 1282260 h 4424065"/>
              <a:gd name="connsiteX41" fmla="*/ 1231811 w 5531319"/>
              <a:gd name="connsiteY41" fmla="*/ 454001 h 4424065"/>
              <a:gd name="connsiteX42" fmla="*/ 2219771 w 5531319"/>
              <a:gd name="connsiteY42" fmla="*/ 85645 h 4424065"/>
              <a:gd name="connsiteX43" fmla="*/ 2855524 w 5531319"/>
              <a:gd name="connsiteY43" fmla="*/ 4364392 h 4424065"/>
              <a:gd name="connsiteX44" fmla="*/ 4292327 w 5531319"/>
              <a:gd name="connsiteY44" fmla="*/ 3931444 h 4424065"/>
              <a:gd name="connsiteX45" fmla="*/ 2855652 w 5531319"/>
              <a:gd name="connsiteY45" fmla="*/ 4364392 h 4424065"/>
              <a:gd name="connsiteX46" fmla="*/ 3869805 w 5531319"/>
              <a:gd name="connsiteY46" fmla="*/ 330156 h 4424065"/>
              <a:gd name="connsiteX47" fmla="*/ 3865736 w 5531319"/>
              <a:gd name="connsiteY47" fmla="*/ 329520 h 4424065"/>
              <a:gd name="connsiteX48" fmla="*/ 3866499 w 5531319"/>
              <a:gd name="connsiteY48" fmla="*/ 330537 h 4424065"/>
              <a:gd name="connsiteX49" fmla="*/ 4302117 w 5531319"/>
              <a:gd name="connsiteY49" fmla="*/ 3923561 h 4424065"/>
              <a:gd name="connsiteX50" fmla="*/ 4301101 w 5531319"/>
              <a:gd name="connsiteY50" fmla="*/ 3924959 h 4424065"/>
              <a:gd name="connsiteX51" fmla="*/ 4302880 w 5531319"/>
              <a:gd name="connsiteY51" fmla="*/ 3924959 h 4424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5531319" h="4424065">
                <a:moveTo>
                  <a:pt x="2612540" y="836"/>
                </a:moveTo>
                <a:cubicBezTo>
                  <a:pt x="2715913" y="-4250"/>
                  <a:pt x="2831239" y="14695"/>
                  <a:pt x="2946310" y="35548"/>
                </a:cubicBezTo>
                <a:cubicBezTo>
                  <a:pt x="3291651" y="98106"/>
                  <a:pt x="3631143" y="182915"/>
                  <a:pt x="3961099" y="303581"/>
                </a:cubicBezTo>
                <a:cubicBezTo>
                  <a:pt x="4278340" y="419543"/>
                  <a:pt x="4581340" y="563350"/>
                  <a:pt x="4854587" y="764502"/>
                </a:cubicBezTo>
                <a:cubicBezTo>
                  <a:pt x="5067437" y="921152"/>
                  <a:pt x="5250407" y="1105521"/>
                  <a:pt x="5377812" y="1339732"/>
                </a:cubicBezTo>
                <a:cubicBezTo>
                  <a:pt x="5459811" y="1489986"/>
                  <a:pt x="5510303" y="1655396"/>
                  <a:pt x="5526197" y="1825829"/>
                </a:cubicBezTo>
                <a:cubicBezTo>
                  <a:pt x="5538276" y="1951327"/>
                  <a:pt x="5527341" y="2074917"/>
                  <a:pt x="5510557" y="2199398"/>
                </a:cubicBezTo>
                <a:cubicBezTo>
                  <a:pt x="5502966" y="2266991"/>
                  <a:pt x="5502712" y="2335195"/>
                  <a:pt x="5509795" y="2402839"/>
                </a:cubicBezTo>
                <a:cubicBezTo>
                  <a:pt x="5534207" y="2664197"/>
                  <a:pt x="5468471" y="2926051"/>
                  <a:pt x="5323519" y="3144890"/>
                </a:cubicBezTo>
                <a:cubicBezTo>
                  <a:pt x="5201339" y="3332234"/>
                  <a:pt x="5041041" y="3491719"/>
                  <a:pt x="4853061" y="3612932"/>
                </a:cubicBezTo>
                <a:cubicBezTo>
                  <a:pt x="4671109" y="3732072"/>
                  <a:pt x="4498565" y="3864563"/>
                  <a:pt x="4316358" y="3982940"/>
                </a:cubicBezTo>
                <a:cubicBezTo>
                  <a:pt x="4019716" y="4175573"/>
                  <a:pt x="3701076" y="4317347"/>
                  <a:pt x="3352556" y="4386771"/>
                </a:cubicBezTo>
                <a:cubicBezTo>
                  <a:pt x="3160953" y="4425590"/>
                  <a:pt x="2964455" y="4434173"/>
                  <a:pt x="2770206" y="4412201"/>
                </a:cubicBezTo>
                <a:cubicBezTo>
                  <a:pt x="2685524" y="4402537"/>
                  <a:pt x="2599952" y="4402410"/>
                  <a:pt x="2514888" y="4393637"/>
                </a:cubicBezTo>
                <a:cubicBezTo>
                  <a:pt x="2307136" y="4370851"/>
                  <a:pt x="2102208" y="4327277"/>
                  <a:pt x="1903166" y="4263562"/>
                </a:cubicBezTo>
                <a:cubicBezTo>
                  <a:pt x="1560622" y="4156119"/>
                  <a:pt x="1238931" y="4006972"/>
                  <a:pt x="948392" y="3794249"/>
                </a:cubicBezTo>
                <a:cubicBezTo>
                  <a:pt x="647553" y="3573897"/>
                  <a:pt x="396812" y="3308660"/>
                  <a:pt x="223633" y="2975526"/>
                </a:cubicBezTo>
                <a:cubicBezTo>
                  <a:pt x="129453" y="2796370"/>
                  <a:pt x="67149" y="2602198"/>
                  <a:pt x="39519" y="2401695"/>
                </a:cubicBezTo>
                <a:cubicBezTo>
                  <a:pt x="34509" y="2367555"/>
                  <a:pt x="26728" y="2333872"/>
                  <a:pt x="16251" y="2300991"/>
                </a:cubicBezTo>
                <a:cubicBezTo>
                  <a:pt x="-9180" y="2218598"/>
                  <a:pt x="-25" y="2135695"/>
                  <a:pt x="11800" y="2053556"/>
                </a:cubicBezTo>
                <a:cubicBezTo>
                  <a:pt x="93685" y="1480615"/>
                  <a:pt x="377867" y="1021983"/>
                  <a:pt x="812849" y="651084"/>
                </a:cubicBezTo>
                <a:cubicBezTo>
                  <a:pt x="1176754" y="340201"/>
                  <a:pt x="1598259" y="146042"/>
                  <a:pt x="2066809" y="52586"/>
                </a:cubicBezTo>
                <a:cubicBezTo>
                  <a:pt x="2154543" y="35039"/>
                  <a:pt x="2243040" y="23087"/>
                  <a:pt x="2332045" y="14441"/>
                </a:cubicBezTo>
                <a:cubicBezTo>
                  <a:pt x="2421051" y="5794"/>
                  <a:pt x="2508912" y="2107"/>
                  <a:pt x="2612540" y="836"/>
                </a:cubicBezTo>
                <a:close/>
                <a:moveTo>
                  <a:pt x="5468597" y="2088522"/>
                </a:moveTo>
                <a:cubicBezTo>
                  <a:pt x="5479329" y="2001424"/>
                  <a:pt x="5480181" y="1913385"/>
                  <a:pt x="5471140" y="1826083"/>
                </a:cubicBezTo>
                <a:cubicBezTo>
                  <a:pt x="5455336" y="1662962"/>
                  <a:pt x="5406306" y="1504799"/>
                  <a:pt x="5327079" y="1361348"/>
                </a:cubicBezTo>
                <a:cubicBezTo>
                  <a:pt x="5206159" y="1140233"/>
                  <a:pt x="5033361" y="965782"/>
                  <a:pt x="4833353" y="816507"/>
                </a:cubicBezTo>
                <a:cubicBezTo>
                  <a:pt x="4597234" y="640276"/>
                  <a:pt x="4336321" y="509438"/>
                  <a:pt x="4063456" y="400724"/>
                </a:cubicBezTo>
                <a:cubicBezTo>
                  <a:pt x="4033359" y="388607"/>
                  <a:pt x="4003059" y="376909"/>
                  <a:pt x="3972543" y="365631"/>
                </a:cubicBezTo>
                <a:cubicBezTo>
                  <a:pt x="3943679" y="354950"/>
                  <a:pt x="3914562" y="345033"/>
                  <a:pt x="3885571" y="334733"/>
                </a:cubicBezTo>
                <a:cubicBezTo>
                  <a:pt x="4046888" y="406840"/>
                  <a:pt x="4203652" y="488713"/>
                  <a:pt x="4355012" y="579880"/>
                </a:cubicBezTo>
                <a:cubicBezTo>
                  <a:pt x="4662081" y="768063"/>
                  <a:pt x="4933802" y="995790"/>
                  <a:pt x="5144618" y="1290779"/>
                </a:cubicBezTo>
                <a:cubicBezTo>
                  <a:pt x="5314364" y="1528042"/>
                  <a:pt x="5426257" y="1789591"/>
                  <a:pt x="5468597" y="2088522"/>
                </a:cubicBezTo>
                <a:close/>
                <a:moveTo>
                  <a:pt x="2219771" y="85645"/>
                </a:moveTo>
                <a:cubicBezTo>
                  <a:pt x="2206942" y="84005"/>
                  <a:pt x="2193909" y="85264"/>
                  <a:pt x="2181626" y="89333"/>
                </a:cubicBezTo>
                <a:cubicBezTo>
                  <a:pt x="1932919" y="125113"/>
                  <a:pt x="1690799" y="197118"/>
                  <a:pt x="1462971" y="303073"/>
                </a:cubicBezTo>
                <a:cubicBezTo>
                  <a:pt x="971788" y="529528"/>
                  <a:pt x="578129" y="865460"/>
                  <a:pt x="308697" y="1338461"/>
                </a:cubicBezTo>
                <a:cubicBezTo>
                  <a:pt x="180224" y="1561852"/>
                  <a:pt x="97652" y="1808638"/>
                  <a:pt x="65839" y="2064364"/>
                </a:cubicBezTo>
                <a:cubicBezTo>
                  <a:pt x="71942" y="2050505"/>
                  <a:pt x="77283" y="2036391"/>
                  <a:pt x="82114" y="2022150"/>
                </a:cubicBezTo>
                <a:cubicBezTo>
                  <a:pt x="170103" y="1763653"/>
                  <a:pt x="279579" y="1515073"/>
                  <a:pt x="423260" y="1282260"/>
                </a:cubicBezTo>
                <a:cubicBezTo>
                  <a:pt x="630769" y="945565"/>
                  <a:pt x="895370" y="664944"/>
                  <a:pt x="1231811" y="454001"/>
                </a:cubicBezTo>
                <a:cubicBezTo>
                  <a:pt x="1535192" y="263783"/>
                  <a:pt x="1866801" y="149729"/>
                  <a:pt x="2219771" y="85645"/>
                </a:cubicBezTo>
                <a:close/>
                <a:moveTo>
                  <a:pt x="2855524" y="4364392"/>
                </a:moveTo>
                <a:cubicBezTo>
                  <a:pt x="3386633" y="4394018"/>
                  <a:pt x="3853530" y="4210158"/>
                  <a:pt x="4292327" y="3931444"/>
                </a:cubicBezTo>
                <a:cubicBezTo>
                  <a:pt x="3830134" y="4131325"/>
                  <a:pt x="3346707" y="4259111"/>
                  <a:pt x="2855652" y="4364392"/>
                </a:cubicBezTo>
                <a:close/>
                <a:moveTo>
                  <a:pt x="3869805" y="330156"/>
                </a:moveTo>
                <a:lnTo>
                  <a:pt x="3865736" y="329520"/>
                </a:lnTo>
                <a:cubicBezTo>
                  <a:pt x="3865736" y="329520"/>
                  <a:pt x="3865736" y="330410"/>
                  <a:pt x="3866499" y="330537"/>
                </a:cubicBezTo>
                <a:close/>
                <a:moveTo>
                  <a:pt x="4302117" y="3923561"/>
                </a:moveTo>
                <a:lnTo>
                  <a:pt x="4301101" y="3924959"/>
                </a:lnTo>
                <a:lnTo>
                  <a:pt x="4302880" y="3924959"/>
                </a:lnTo>
                <a:close/>
              </a:path>
            </a:pathLst>
          </a:custGeom>
          <a:solidFill>
            <a:srgbClr val="CA458E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490472" y="2825496"/>
            <a:ext cx="3767328" cy="1517904"/>
          </a:xfrm>
        </p:spPr>
        <p:txBody>
          <a:bodyPr>
            <a:normAutofit/>
          </a:bodyPr>
          <a:lstStyle/>
          <a:p>
            <a:pPr algn="ctr"/>
            <a:endParaRPr sz="5200">
              <a:solidFill>
                <a:srgbClr val="FBF9F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45E99E-69CA-B934-333B-E8B652326B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225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B8B77-9638-6CFE-5844-9DC3DE403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B474D3-F9C6-211F-A811-0A608AA5F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1430394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5DEEED-BE3A-4307-800A-45F555B51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5C73706-35AD-4797-B796-D806B8FE5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5006297" cy="6858000"/>
          </a:xfrm>
          <a:custGeom>
            <a:avLst/>
            <a:gdLst>
              <a:gd name="connsiteX0" fmla="*/ 5006297 w 5006297"/>
              <a:gd name="connsiteY0" fmla="*/ 0 h 6858000"/>
              <a:gd name="connsiteX1" fmla="*/ 1229608 w 5006297"/>
              <a:gd name="connsiteY1" fmla="*/ 0 h 6858000"/>
              <a:gd name="connsiteX2" fmla="*/ 1128285 w 5006297"/>
              <a:gd name="connsiteY2" fmla="*/ 156518 h 6858000"/>
              <a:gd name="connsiteX3" fmla="*/ 768782 w 5006297"/>
              <a:gd name="connsiteY3" fmla="*/ 825746 h 6858000"/>
              <a:gd name="connsiteX4" fmla="*/ 743290 w 5006297"/>
              <a:gd name="connsiteY4" fmla="*/ 860183 h 6858000"/>
              <a:gd name="connsiteX5" fmla="*/ 787138 w 5006297"/>
              <a:gd name="connsiteY5" fmla="*/ 756243 h 6858000"/>
              <a:gd name="connsiteX6" fmla="*/ 980544 w 5006297"/>
              <a:gd name="connsiteY6" fmla="*/ 339016 h 6858000"/>
              <a:gd name="connsiteX7" fmla="*/ 1161966 w 5006297"/>
              <a:gd name="connsiteY7" fmla="*/ 0 h 6858000"/>
              <a:gd name="connsiteX8" fmla="*/ 1104491 w 5006297"/>
              <a:gd name="connsiteY8" fmla="*/ 0 h 6858000"/>
              <a:gd name="connsiteX9" fmla="*/ 993044 w 5006297"/>
              <a:gd name="connsiteY9" fmla="*/ 204247 h 6858000"/>
              <a:gd name="connsiteX10" fmla="*/ 494731 w 5006297"/>
              <a:gd name="connsiteY10" fmla="*/ 1375322 h 6858000"/>
              <a:gd name="connsiteX11" fmla="*/ 46559 w 5006297"/>
              <a:gd name="connsiteY11" fmla="*/ 3329787 h 6858000"/>
              <a:gd name="connsiteX12" fmla="*/ 12272 w 5006297"/>
              <a:gd name="connsiteY12" fmla="*/ 4352595 h 6858000"/>
              <a:gd name="connsiteX13" fmla="*/ 171094 w 5006297"/>
              <a:gd name="connsiteY13" fmla="*/ 5544543 h 6858000"/>
              <a:gd name="connsiteX14" fmla="*/ 538125 w 5006297"/>
              <a:gd name="connsiteY14" fmla="*/ 6816123 h 6858000"/>
              <a:gd name="connsiteX15" fmla="*/ 555724 w 5006297"/>
              <a:gd name="connsiteY15" fmla="*/ 6858000 h 6858000"/>
              <a:gd name="connsiteX16" fmla="*/ 608303 w 5006297"/>
              <a:gd name="connsiteY16" fmla="*/ 6858000 h 6858000"/>
              <a:gd name="connsiteX17" fmla="*/ 596366 w 5006297"/>
              <a:gd name="connsiteY17" fmla="*/ 6829337 h 6858000"/>
              <a:gd name="connsiteX18" fmla="*/ 364843 w 5006297"/>
              <a:gd name="connsiteY18" fmla="*/ 6132604 h 6858000"/>
              <a:gd name="connsiteX19" fmla="*/ 213412 w 5006297"/>
              <a:gd name="connsiteY19" fmla="*/ 5505676 h 6858000"/>
              <a:gd name="connsiteX20" fmla="*/ 211628 w 5006297"/>
              <a:gd name="connsiteY20" fmla="*/ 5472254 h 6858000"/>
              <a:gd name="connsiteX21" fmla="*/ 311945 w 5006297"/>
              <a:gd name="connsiteY21" fmla="*/ 5821167 h 6858000"/>
              <a:gd name="connsiteX22" fmla="*/ 623960 w 5006297"/>
              <a:gd name="connsiteY22" fmla="*/ 6658826 h 6858000"/>
              <a:gd name="connsiteX23" fmla="*/ 717350 w 5006297"/>
              <a:gd name="connsiteY23" fmla="*/ 6858000 h 6858000"/>
              <a:gd name="connsiteX24" fmla="*/ 5006297 w 5006297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006297" h="6858000">
                <a:moveTo>
                  <a:pt x="5006297" y="0"/>
                </a:moveTo>
                <a:lnTo>
                  <a:pt x="1229608" y="0"/>
                </a:lnTo>
                <a:lnTo>
                  <a:pt x="1128285" y="156518"/>
                </a:lnTo>
                <a:cubicBezTo>
                  <a:pt x="996915" y="372642"/>
                  <a:pt x="877575" y="596029"/>
                  <a:pt x="768782" y="825746"/>
                </a:cubicBezTo>
                <a:cubicBezTo>
                  <a:pt x="763429" y="839224"/>
                  <a:pt x="754646" y="851089"/>
                  <a:pt x="743290" y="860183"/>
                </a:cubicBezTo>
                <a:cubicBezTo>
                  <a:pt x="757948" y="825621"/>
                  <a:pt x="772224" y="790805"/>
                  <a:pt x="787138" y="756243"/>
                </a:cubicBezTo>
                <a:cubicBezTo>
                  <a:pt x="848067" y="615114"/>
                  <a:pt x="912406" y="475964"/>
                  <a:pt x="980544" y="339016"/>
                </a:cubicBezTo>
                <a:lnTo>
                  <a:pt x="1161966" y="0"/>
                </a:lnTo>
                <a:lnTo>
                  <a:pt x="1104491" y="0"/>
                </a:lnTo>
                <a:lnTo>
                  <a:pt x="993044" y="204247"/>
                </a:lnTo>
                <a:cubicBezTo>
                  <a:pt x="798291" y="579761"/>
                  <a:pt x="634561" y="971401"/>
                  <a:pt x="494731" y="1375322"/>
                </a:cubicBezTo>
                <a:cubicBezTo>
                  <a:pt x="277072" y="2009491"/>
                  <a:pt x="126862" y="2664550"/>
                  <a:pt x="46559" y="3329787"/>
                </a:cubicBezTo>
                <a:cubicBezTo>
                  <a:pt x="4496" y="3670216"/>
                  <a:pt x="-14242" y="4010141"/>
                  <a:pt x="12272" y="4352595"/>
                </a:cubicBezTo>
                <a:cubicBezTo>
                  <a:pt x="43627" y="4752907"/>
                  <a:pt x="90918" y="5150814"/>
                  <a:pt x="171094" y="5544543"/>
                </a:cubicBezTo>
                <a:cubicBezTo>
                  <a:pt x="259524" y="5979227"/>
                  <a:pt x="379573" y="6403657"/>
                  <a:pt x="538125" y="6816123"/>
                </a:cubicBezTo>
                <a:lnTo>
                  <a:pt x="555724" y="6858000"/>
                </a:lnTo>
                <a:lnTo>
                  <a:pt x="608303" y="6858000"/>
                </a:lnTo>
                <a:lnTo>
                  <a:pt x="596366" y="6829337"/>
                </a:lnTo>
                <a:cubicBezTo>
                  <a:pt x="508696" y="6602484"/>
                  <a:pt x="431985" y="6369981"/>
                  <a:pt x="364843" y="6132604"/>
                </a:cubicBezTo>
                <a:cubicBezTo>
                  <a:pt x="306463" y="5925865"/>
                  <a:pt x="263378" y="5714822"/>
                  <a:pt x="213412" y="5505676"/>
                </a:cubicBezTo>
                <a:cubicBezTo>
                  <a:pt x="212231" y="5494574"/>
                  <a:pt x="211637" y="5483421"/>
                  <a:pt x="211628" y="5472254"/>
                </a:cubicBezTo>
                <a:cubicBezTo>
                  <a:pt x="248210" y="5599108"/>
                  <a:pt x="277401" y="5710897"/>
                  <a:pt x="311945" y="5821167"/>
                </a:cubicBezTo>
                <a:cubicBezTo>
                  <a:pt x="401999" y="6108329"/>
                  <a:pt x="505868" y="6387643"/>
                  <a:pt x="623960" y="6658826"/>
                </a:cubicBezTo>
                <a:lnTo>
                  <a:pt x="717350" y="6858000"/>
                </a:lnTo>
                <a:lnTo>
                  <a:pt x="5006297" y="6858000"/>
                </a:lnTo>
                <a:close/>
              </a:path>
            </a:pathLst>
          </a:custGeom>
          <a:solidFill>
            <a:srgbClr val="CA458E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841248" y="644652"/>
            <a:ext cx="3182112" cy="5568696"/>
          </a:xfrm>
        </p:spPr>
        <p:txBody>
          <a:bodyPr>
            <a:normAutofit/>
          </a:bodyPr>
          <a:lstStyle/>
          <a:p>
            <a:endParaRPr sz="6600">
              <a:solidFill>
                <a:srgbClr val="FFFFFF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0CBBAF-2FE2-7C89-477E-A9FF60852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246" y="1782277"/>
            <a:ext cx="12311198" cy="5075723"/>
          </a:xfrm>
        </p:spPr>
      </p:pic>
    </p:spTree>
    <p:extLst>
      <p:ext uri="{BB962C8B-B14F-4D97-AF65-F5344CB8AC3E}">
        <p14:creationId xmlns:p14="http://schemas.microsoft.com/office/powerpoint/2010/main" val="39709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0A472-FCCE-92ED-F105-C90C33288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E4A60E-2DBF-9A60-102C-B971005CAC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53026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5B160-1B3D-F5F5-9284-10651D0FC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A0DBB4-E844-9633-EFA7-E3EE27D9A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97684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48468-0E9D-0B51-1EF1-03F5550FA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7A91E3-A386-0290-81DC-12665C4CB8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51057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EEFF8-C50A-D753-6E2E-71ACDBEEB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BF11BC-A9E0-0118-FDBA-400D6E13B6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72428"/>
          </a:xfrm>
        </p:spPr>
      </p:pic>
    </p:spTree>
    <p:extLst>
      <p:ext uri="{BB962C8B-B14F-4D97-AF65-F5344CB8AC3E}">
        <p14:creationId xmlns:p14="http://schemas.microsoft.com/office/powerpoint/2010/main" val="159549000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0F3F2"/>
      </a:lt2>
      <a:accent1>
        <a:srgbClr val="CA458E"/>
      </a:accent1>
      <a:accent2>
        <a:srgbClr val="B934B4"/>
      </a:accent2>
      <a:accent3>
        <a:srgbClr val="9845CA"/>
      </a:accent3>
      <a:accent4>
        <a:srgbClr val="5238BA"/>
      </a:accent4>
      <a:accent5>
        <a:srgbClr val="4562CA"/>
      </a:accent5>
      <a:accent6>
        <a:srgbClr val="3488B9"/>
      </a:accent6>
      <a:hlink>
        <a:srgbClr val="3F45BF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SketchyVTI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Ajith B</dc:creator>
  <cp:lastModifiedBy>Ajith B</cp:lastModifiedBy>
  <cp:revision>5</cp:revision>
  <dcterms:created xsi:type="dcterms:W3CDTF">2024-04-02T05:40:51Z</dcterms:created>
  <dcterms:modified xsi:type="dcterms:W3CDTF">2024-04-03T04:52:56Z</dcterms:modified>
</cp:coreProperties>
</file>

<file path=docProps/thumbnail.jpeg>
</file>